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5"/>
  </p:notesMasterIdLst>
  <p:sldIdLst>
    <p:sldId id="261" r:id="rId3"/>
    <p:sldId id="259" r:id="rId4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 autoAdjust="0"/>
    <p:restoredTop sz="94635" autoAdjust="0"/>
  </p:normalViewPr>
  <p:slideViewPr>
    <p:cSldViewPr>
      <p:cViewPr>
        <p:scale>
          <a:sx n="100" d="100"/>
          <a:sy n="100" d="100"/>
        </p:scale>
        <p:origin x="-1098" y="24"/>
      </p:cViewPr>
      <p:guideLst>
        <p:guide orient="horz" pos="2160"/>
        <p:guide pos="2894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tags" Target="tags/tag2.xml"/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8E3807-8303-4EB9-8E77-7AFC112D3381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B1DC278-D96E-48E5-9AD2-380D0C055193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ags" Target="../tags/tag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产品名称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417955"/>
            <a:ext cx="8229600" cy="5191760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r>
              <a:rPr lang="zh-CN" altLang="en-US" dirty="0" smtClean="0"/>
              <a:t>样品照片请附在此页</a:t>
            </a:r>
            <a:endParaRPr lang="zh-CN" altLang="en-US" dirty="0" smtClean="0"/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  <a:p>
            <a:pPr marL="0" indent="0" algn="ctr">
              <a:buNone/>
            </a:pPr>
            <a:endParaRPr lang="zh-CN" alt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表格 1"/>
          <p:cNvGraphicFramePr>
            <a:graphicFrameLocks noGrp="1"/>
          </p:cNvGraphicFramePr>
          <p:nvPr>
            <p:custDataLst>
              <p:tags r:id="rId1"/>
            </p:custDataLst>
          </p:nvPr>
        </p:nvGraphicFramePr>
        <p:xfrm>
          <a:off x="118745" y="1329690"/>
          <a:ext cx="8931275" cy="4337050"/>
        </p:xfrm>
        <a:graphic>
          <a:graphicData uri="http://schemas.openxmlformats.org/drawingml/2006/table">
            <a:tbl>
              <a:tblPr/>
              <a:tblGrid>
                <a:gridCol w="1072515"/>
                <a:gridCol w="1285240"/>
                <a:gridCol w="1000125"/>
                <a:gridCol w="1214755"/>
                <a:gridCol w="1501140"/>
                <a:gridCol w="1714500"/>
                <a:gridCol w="1143000"/>
              </a:tblGrid>
              <a:tr h="80200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产品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名称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厂家（产地）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型号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报价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应用科室或诊疗项目名称（三个以内）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已在应用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的</a:t>
                      </a: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广东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三甲医院</a:t>
                      </a:r>
                      <a:r>
                        <a:rPr lang="zh-CN" sz="16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（三家</a:t>
                      </a:r>
                      <a:r>
                        <a:rPr 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zh-CN" altLang="en-US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参考价格</a:t>
                      </a:r>
                      <a:endParaRPr lang="zh-CN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</a:tr>
              <a:tr h="1238885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en-US" sz="16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9616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性能说明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、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特点</a:t>
                      </a:r>
                      <a:r>
                        <a:rPr lang="en-US" alt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   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（</a:t>
                      </a:r>
                      <a:r>
                        <a:rPr lang="en-US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1~3</a:t>
                      </a:r>
                      <a:r>
                        <a:rPr lang="zh-CN" sz="1400" kern="100" dirty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点</a:t>
                      </a: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）</a:t>
                      </a:r>
                      <a:r>
                        <a:rPr lang="zh-CN" altLang="en-US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；</a:t>
                      </a:r>
                      <a:endParaRPr lang="en-US" altLang="zh-CN" sz="14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14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       专利</a:t>
                      </a:r>
                      <a:endParaRPr lang="zh-CN" sz="1400" kern="100" dirty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1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2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en-US" altLang="zh-CN" sz="1600" kern="100" dirty="0" smtClean="0">
                          <a:latin typeface="微软雅黑" panose="020B0503020204020204" pitchFamily="34" charset="-122"/>
                          <a:ea typeface="微软雅黑" panose="020B0503020204020204" pitchFamily="34" charset="-122"/>
                          <a:cs typeface="Times New Roman" panose="02020603050405020304"/>
                        </a:rPr>
                        <a:t>3</a:t>
                      </a: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en-US" altLang="zh-CN" sz="1600" kern="100" dirty="0" smtClean="0">
                        <a:latin typeface="微软雅黑" panose="020B0503020204020204" pitchFamily="34" charset="-122"/>
                        <a:ea typeface="微软雅黑" panose="020B0503020204020204" pitchFamily="34" charset="-122"/>
                        <a:cs typeface="Times New Roman" panose="02020603050405020304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  <a:tc hMerge="1">
                  <a:tcPr/>
                </a:tc>
              </a:tr>
            </a:tbl>
          </a:graphicData>
        </a:graphic>
      </p:graphicFrame>
      <p:sp>
        <p:nvSpPr>
          <p:cNvPr id="3" name="文本框 2"/>
          <p:cNvSpPr txBox="1"/>
          <p:nvPr/>
        </p:nvSpPr>
        <p:spPr>
          <a:xfrm>
            <a:off x="777240" y="654050"/>
            <a:ext cx="703516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pPr algn="ctr"/>
            <a:r>
              <a:rPr lang="zh-CN" altLang="en-US" sz="2400">
                <a:latin typeface="+mj-ea"/>
                <a:ea typeface="+mj-ea"/>
              </a:rPr>
              <a:t>产品介绍</a:t>
            </a:r>
            <a:endParaRPr lang="zh-CN" altLang="en-US" sz="2400">
              <a:latin typeface="+mj-ea"/>
              <a:ea typeface="+mj-ea"/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179070" y="5949315"/>
            <a:ext cx="85750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备注：产品照片请附后页。</a:t>
            </a:r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KSO_WM_UNIT_TABLE_BEAUTIFY" val="smartTable{35e9158e-75b2-4a3d-a846-f576a21068e9}"/>
  <p:tag name="TABLE_ENDDRAG_ORIGIN_RECT" val="703*341"/>
  <p:tag name="TABLE_ENDDRAG_RECT" val="9*104*703*341"/>
</p:tagLst>
</file>

<file path=ppt/tags/tag2.xml><?xml version="1.0" encoding="utf-8"?>
<p:tagLst xmlns:p="http://schemas.openxmlformats.org/presentationml/2006/main">
  <p:tag name="COMMONDATA" val="eyJoZGlkIjoiZGQ4ZTJlZDBjMzM1MjZmZjlmYjQ1YjdlNjNhNGI1NmMifQ=="/>
  <p:tag name="KSO_WPP_MARK_KEY" val="c154db66-ec8f-4971-9d5e-a3fa94663d95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131</Words>
  <Application>WPS 演示</Application>
  <PresentationFormat>全屏显示(4:3)</PresentationFormat>
  <Paragraphs>91</Paragraphs>
  <Slides>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7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</vt:i4>
      </vt:variant>
    </vt:vector>
  </HeadingPairs>
  <TitlesOfParts>
    <vt:vector size="10" baseType="lpstr">
      <vt:lpstr>Arial</vt:lpstr>
      <vt:lpstr>宋体</vt:lpstr>
      <vt:lpstr>Wingdings</vt:lpstr>
      <vt:lpstr>微软雅黑</vt:lpstr>
      <vt:lpstr>Times New Roman</vt:lpstr>
      <vt:lpstr>Calibri</vt:lpstr>
      <vt:lpstr>Arial Unicode MS</vt:lpstr>
      <vt:lpstr>Office 主题</vt:lpstr>
      <vt:lpstr>产品名称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Administrator</dc:creator>
  <cp:lastModifiedBy>臆想家茵琪</cp:lastModifiedBy>
  <cp:revision>17</cp:revision>
  <dcterms:created xsi:type="dcterms:W3CDTF">2017-10-13T08:34:00Z</dcterms:created>
  <dcterms:modified xsi:type="dcterms:W3CDTF">2022-10-31T10:26:54Z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2052-11.1.0.12598</vt:lpwstr>
  </property>
  <property fmtid="{D5CDD505-2E9C-101B-9397-08002B2CF9AE}" pid="3" name="ICV">
    <vt:lpwstr>AD23FE378EED4D6DBEF72299E77BFAEE</vt:lpwstr>
  </property>
</Properties>
</file>